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B32"/>
    <a:srgbClr val="112D35"/>
    <a:srgbClr val="12313A"/>
    <a:srgbClr val="153943"/>
    <a:srgbClr val="003366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2B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CF955-1061-45DA-8D7E-2BD1DE1E3EFE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42BA7-CF68-4068-A891-D6213AD7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0"/>
            <a:ext cx="914399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SPOT PROJECTION WELDING MAHCINE</a:t>
            </a:r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S.m.d &amp; S.G.W\SMD\CD photos\finished\C-D\spot pro w m 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6971" y="0"/>
            <a:ext cx="484722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4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Spot  / Projection Welding Machine</a:t>
            </a:r>
            <a:endParaRPr lang="en-US" sz="4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197" y="914403"/>
          <a:ext cx="8991603" cy="5943597"/>
        </p:xfrm>
        <a:graphic>
          <a:graphicData uri="http://schemas.openxmlformats.org/drawingml/2006/table">
            <a:tbl>
              <a:tblPr/>
              <a:tblGrid>
                <a:gridCol w="943795"/>
                <a:gridCol w="980544"/>
                <a:gridCol w="1002055"/>
                <a:gridCol w="1055832"/>
                <a:gridCol w="951863"/>
                <a:gridCol w="1444822"/>
                <a:gridCol w="927663"/>
                <a:gridCol w="943795"/>
                <a:gridCol w="741234"/>
              </a:tblGrid>
              <a:tr h="57540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Model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Rated capacity at 50%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Phase &amp; input voltage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Frequency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Duty cycle at max current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Max short circuit current spot/projection @200 TD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Throat depth for spot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Top holder diameter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5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Diameter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Length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2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unit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KVA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Volt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HZ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MM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MM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MM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1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SP-50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6.5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1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SP-75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5.8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1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SP-100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6.8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1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SP-150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3.4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1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SP-200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2.8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116</Words>
  <Application>Microsoft Office PowerPoint</Application>
  <PresentationFormat>On-screen Show (4:3)</PresentationFormat>
  <Paragraphs>68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uer</dc:creator>
  <cp:lastModifiedBy>uer</cp:lastModifiedBy>
  <cp:revision>15</cp:revision>
  <dcterms:created xsi:type="dcterms:W3CDTF">2011-11-10T07:33:57Z</dcterms:created>
  <dcterms:modified xsi:type="dcterms:W3CDTF">2011-11-11T05:10:23Z</dcterms:modified>
</cp:coreProperties>
</file>